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-76200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AREASANA</a:t>
            </a:r>
            <a:r>
              <a:rPr lang="en-IN" sz="4400" dirty="0" smtClean="0">
                <a:latin typeface="Berlin Sans FB" pitchFamily="34" charset="0"/>
              </a:rPr>
              <a:t> ®</a:t>
            </a:r>
            <a:r>
              <a:rPr lang="en-US" sz="4400" dirty="0" smtClean="0">
                <a:latin typeface="Berlin Sans FB" pitchFamily="34" charset="0"/>
              </a:rPr>
              <a:t> </a:t>
            </a:r>
            <a:br>
              <a:rPr lang="en-US" sz="4400" dirty="0" smtClean="0">
                <a:latin typeface="Berlin Sans FB" pitchFamily="34" charset="0"/>
              </a:rPr>
            </a:br>
            <a:r>
              <a:rPr lang="en-US" sz="4400" dirty="0" smtClean="0">
                <a:latin typeface="Berlin Sans FB" pitchFamily="34" charset="0"/>
              </a:rPr>
              <a:t> “SNOW FOR YOUR HEALTH”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38200" y="5105400"/>
            <a:ext cx="80010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Snow rooms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Brought to you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DATTATREYA INC.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40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Yash\Desktop\Yash\DATTATREYA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77000"/>
            <a:ext cx="2571750" cy="381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Berlin Sans FB" pitchFamily="34" charset="0"/>
              </a:rPr>
              <a:t>The snow inside the AREASANA snow room is made by using drinking water and air.</a:t>
            </a:r>
            <a:endParaRPr lang="en-US" sz="3600" dirty="0">
              <a:latin typeface="Berlin Sans FB" pitchFamily="34" charset="0"/>
            </a:endParaRPr>
          </a:p>
        </p:txBody>
      </p:sp>
      <p:pic>
        <p:nvPicPr>
          <p:cNvPr id="4" name="Content Placeholder 3" descr="C:\Users\Pinky\Desktop\yash\EMI CONTROL\Snow System\Pictures for Mr. Patel\CIMG15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1"/>
            <a:ext cx="8153400" cy="434339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3246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Yash\Desktop\Yash\DATTATREYA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77000"/>
            <a:ext cx="2571750" cy="381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533400"/>
            <a:ext cx="8991600" cy="457200"/>
          </a:xfrm>
        </p:spPr>
        <p:txBody>
          <a:bodyPr>
            <a:noAutofit/>
          </a:bodyPr>
          <a:lstStyle/>
          <a:p>
            <a:pPr marL="514350" indent="-514350" algn="l"/>
            <a:r>
              <a:rPr lang="en-IN" sz="3200" dirty="0" smtClean="0">
                <a:solidFill>
                  <a:schemeClr val="bg1"/>
                </a:solidFill>
                <a:latin typeface="Berlin Sans FB" pitchFamily="34" charset="0"/>
              </a:rPr>
              <a:t/>
            </a:r>
            <a:br>
              <a:rPr lang="en-IN" sz="3200" dirty="0" smtClean="0">
                <a:solidFill>
                  <a:schemeClr val="bg1"/>
                </a:solidFill>
                <a:latin typeface="Berlin Sans FB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IN" sz="3200" dirty="0" smtClean="0">
                <a:latin typeface="Berlin Sans FB" pitchFamily="34" charset="0"/>
              </a:rPr>
              <a:t>The patented AREASANA package consists of:</a:t>
            </a:r>
            <a:br>
              <a:rPr lang="en-IN" sz="3200" dirty="0" smtClean="0">
                <a:latin typeface="Berlin Sans FB" pitchFamily="34" charset="0"/>
              </a:rPr>
            </a:br>
            <a:endParaRPr lang="en-US" sz="3200" dirty="0"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179255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Berlin Sans FB" pitchFamily="34" charset="0"/>
              </a:rPr>
              <a:t> The snow room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Berlin Sans FB" pitchFamily="34" charset="0"/>
              </a:rPr>
              <a:t> Technical room.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Berlin Sans FB" pitchFamily="34" charset="0"/>
              </a:rPr>
              <a:t> AREASANA accessories.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Berlin Sans FB" pitchFamily="34" charset="0"/>
              </a:rPr>
              <a:t> Specialized interiors.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6" name="Content Placeholder 3" descr="LED lil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6" b="22556"/>
          <a:stretch>
            <a:fillRect/>
          </a:stretch>
        </p:blipFill>
        <p:spPr>
          <a:xfrm>
            <a:off x="228600" y="3505200"/>
            <a:ext cx="2819400" cy="3084513"/>
          </a:xfrm>
        </p:spPr>
      </p:pic>
      <p:pic>
        <p:nvPicPr>
          <p:cNvPr id="7" name="Content Placeholder 3" descr="IMG_143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3200400" y="3505200"/>
            <a:ext cx="2971800" cy="3048000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447800"/>
            <a:ext cx="2590800" cy="510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63246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C:\Users\Yash\Desktop\Yash\DATTATREYA\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77000"/>
            <a:ext cx="2571750" cy="381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erlin Sans FB" pitchFamily="34" charset="0"/>
              </a:rPr>
              <a:t>Requirements of AREASANA</a:t>
            </a:r>
            <a:endParaRPr lang="en-US" sz="4000" dirty="0">
              <a:latin typeface="Berlin Sans FB" pitchFamily="34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76200" y="1066799"/>
          <a:ext cx="8991600" cy="51054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95800"/>
                <a:gridCol w="4495800"/>
              </a:tblGrid>
              <a:tr h="9422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askerville Old Face" pitchFamily="18" charset="0"/>
                        </a:rPr>
                        <a:t>LITTLE AREASANA</a:t>
                      </a:r>
                      <a:r>
                        <a:rPr lang="en-IN" sz="2800" dirty="0" smtClean="0">
                          <a:latin typeface="Baskerville Old Face" pitchFamily="18" charset="0"/>
                        </a:rPr>
                        <a:t>®</a:t>
                      </a:r>
                      <a:endParaRPr lang="en-IN" sz="28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askerville Old Face" pitchFamily="18" charset="0"/>
                        </a:rPr>
                        <a:t>AREASANA</a:t>
                      </a:r>
                      <a:r>
                        <a:rPr lang="en-IN" sz="2800" dirty="0" smtClean="0">
                          <a:latin typeface="Baskerville Old Face" pitchFamily="18" charset="0"/>
                        </a:rPr>
                        <a:t>®</a:t>
                      </a:r>
                      <a:r>
                        <a:rPr lang="en-US" sz="2800" baseline="0" dirty="0" smtClean="0">
                          <a:latin typeface="Baskerville Old Face" pitchFamily="18" charset="0"/>
                        </a:rPr>
                        <a:t> </a:t>
                      </a:r>
                      <a:r>
                        <a:rPr lang="en-US" sz="2800" i="1" baseline="0" dirty="0" smtClean="0">
                          <a:latin typeface="Baskerville Old Face" pitchFamily="18" charset="0"/>
                        </a:rPr>
                        <a:t>GRANDE</a:t>
                      </a:r>
                      <a:endParaRPr lang="en-IN" sz="2800" i="1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922330">
                <a:tc>
                  <a:txBody>
                    <a:bodyPr/>
                    <a:lstStyle/>
                    <a:p>
                      <a:r>
                        <a:rPr lang="en-US" dirty="0" smtClean="0"/>
                        <a:t>Resorts,</a:t>
                      </a:r>
                      <a:r>
                        <a:rPr lang="en-US" baseline="0" dirty="0" smtClean="0"/>
                        <a:t> Villas and Gymnasiums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Star Hotels and Gymnasiums</a:t>
                      </a:r>
                      <a:endParaRPr lang="en-IN" dirty="0"/>
                    </a:p>
                  </a:txBody>
                  <a:tcPr anchor="ctr"/>
                </a:tc>
              </a:tr>
              <a:tr h="1015715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sq</a:t>
                      </a:r>
                      <a:r>
                        <a:rPr lang="en-US" baseline="0" dirty="0" smtClean="0"/>
                        <a:t> m. snow room</a:t>
                      </a:r>
                    </a:p>
                    <a:p>
                      <a:r>
                        <a:rPr lang="en-US" baseline="0" dirty="0" smtClean="0"/>
                        <a:t>8 sq m. technical room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9/12/15 sq m. snow room</a:t>
                      </a:r>
                    </a:p>
                    <a:p>
                      <a:r>
                        <a:rPr lang="en-US" dirty="0" smtClean="0"/>
                        <a:t>10.5 sq m. technical</a:t>
                      </a:r>
                      <a:r>
                        <a:rPr lang="en-US" baseline="0" dirty="0" smtClean="0"/>
                        <a:t> room</a:t>
                      </a:r>
                      <a:endParaRPr lang="en-IN" dirty="0"/>
                    </a:p>
                  </a:txBody>
                  <a:tcPr anchor="ctr"/>
                </a:tc>
              </a:tr>
              <a:tr h="1003189">
                <a:tc>
                  <a:txBody>
                    <a:bodyPr/>
                    <a:lstStyle/>
                    <a:p>
                      <a:r>
                        <a:rPr lang="en-US" dirty="0" smtClean="0"/>
                        <a:t>Drinking Water Connections</a:t>
                      </a:r>
                      <a:r>
                        <a:rPr lang="en-US" baseline="0" dirty="0" smtClean="0"/>
                        <a:t> ( 30 liter /hour)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Drinking Water Connections</a:t>
                      </a:r>
                      <a:r>
                        <a:rPr lang="en-US" baseline="0" dirty="0" smtClean="0"/>
                        <a:t> ( 30 liter /hour)</a:t>
                      </a:r>
                      <a:endParaRPr lang="en-IN" dirty="0" smtClean="0"/>
                    </a:p>
                  </a:txBody>
                  <a:tcPr anchor="ctr"/>
                </a:tc>
              </a:tr>
              <a:tr h="1221958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</a:t>
                      </a:r>
                      <a:r>
                        <a:rPr lang="en-US" baseline="0" dirty="0" smtClean="0"/>
                        <a:t> Connections ( 11kW, 380 V, </a:t>
                      </a:r>
                    </a:p>
                    <a:p>
                      <a:r>
                        <a:rPr lang="en-US" baseline="0" dirty="0" smtClean="0"/>
                        <a:t>16 A- 5x6 sq mm cable) 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</a:t>
                      </a:r>
                      <a:r>
                        <a:rPr lang="en-US" baseline="0" dirty="0" smtClean="0"/>
                        <a:t> Connections ( 18kW, 380 V, </a:t>
                      </a:r>
                    </a:p>
                    <a:p>
                      <a:r>
                        <a:rPr lang="en-US" baseline="0" dirty="0" smtClean="0"/>
                        <a:t>27 A- 5x6 sq mm cable) </a:t>
                      </a:r>
                      <a:endParaRPr lang="en-IN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3246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Yash\Desktop\Yash\DATTATREYA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7000"/>
            <a:ext cx="2571750" cy="381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erlin Sans FB" pitchFamily="34" charset="0"/>
              </a:rPr>
              <a:t>Past Projects</a:t>
            </a:r>
            <a:endParaRPr lang="en-US" sz="4000" dirty="0">
              <a:latin typeface="Berlin Sans FB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3246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Yash\Desktop\Yash\DATTATREYA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7000"/>
            <a:ext cx="2571750" cy="381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>
                <a:latin typeface="Baskerville Old Face" pitchFamily="18" charset="0"/>
              </a:rPr>
              <a:t>Le Meridien – Dubai</a:t>
            </a:r>
          </a:p>
          <a:p>
            <a:r>
              <a:rPr lang="en-IN" dirty="0" smtClean="0">
                <a:latin typeface="Baskerville Old Face" pitchFamily="18" charset="0"/>
              </a:rPr>
              <a:t>Radisson Sochi – Russia</a:t>
            </a:r>
          </a:p>
          <a:p>
            <a:r>
              <a:rPr lang="en-IN" dirty="0" smtClean="0">
                <a:latin typeface="Baskerville Old Face" pitchFamily="18" charset="0"/>
              </a:rPr>
              <a:t>MGM Grand Hotel –China</a:t>
            </a:r>
          </a:p>
          <a:p>
            <a:r>
              <a:rPr lang="en-IN" dirty="0" smtClean="0">
                <a:latin typeface="Baskerville Old Face" pitchFamily="18" charset="0"/>
              </a:rPr>
              <a:t>Jumeirah Zabeel Saray – Dubai</a:t>
            </a:r>
          </a:p>
          <a:p>
            <a:r>
              <a:rPr lang="en-IN" dirty="0" smtClean="0">
                <a:latin typeface="Baskerville Old Face" pitchFamily="18" charset="0"/>
              </a:rPr>
              <a:t>Abama Resort – Spain</a:t>
            </a:r>
          </a:p>
          <a:p>
            <a:r>
              <a:rPr lang="en-IN" dirty="0" smtClean="0">
                <a:latin typeface="Baskerville Old Face" pitchFamily="18" charset="0"/>
              </a:rPr>
              <a:t>Rixos Belek – Turkey</a:t>
            </a:r>
          </a:p>
          <a:p>
            <a:r>
              <a:rPr lang="en-IN" dirty="0" smtClean="0">
                <a:latin typeface="Baskerville Old Face" pitchFamily="18" charset="0"/>
              </a:rPr>
              <a:t>Rixos Royal Spa Club – Moscow</a:t>
            </a:r>
          </a:p>
          <a:p>
            <a:r>
              <a:rPr lang="en-IN" dirty="0" smtClean="0">
                <a:latin typeface="Baskerville Old Face" pitchFamily="18" charset="0"/>
              </a:rPr>
              <a:t>Belavitta Spa – Italy</a:t>
            </a:r>
          </a:p>
          <a:p>
            <a:r>
              <a:rPr lang="en-IN" dirty="0" smtClean="0">
                <a:latin typeface="Baskerville Old Face" pitchFamily="18" charset="0"/>
              </a:rPr>
              <a:t>Hotel Cornelia – Turkey</a:t>
            </a:r>
          </a:p>
          <a:p>
            <a:r>
              <a:rPr lang="en-IN" dirty="0" smtClean="0">
                <a:latin typeface="Baskerville Old Face" pitchFamily="18" charset="0"/>
              </a:rPr>
              <a:t>Many more Private Villas, Resorts and Palaces of Kings and Queens around the world</a:t>
            </a:r>
          </a:p>
          <a:p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Baskerville Old Face" pitchFamily="18" charset="0"/>
              </a:rPr>
              <a:t>THANK YOU</a:t>
            </a:r>
            <a:endParaRPr lang="en-IN" sz="8800" dirty="0">
              <a:latin typeface="Baskerville Old Face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63246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Yash\Desktop\Yash\DATTATREYA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7000"/>
            <a:ext cx="2571750" cy="381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Subtitle 2"/>
          <p:cNvSpPr>
            <a:spLocks noGrp="1"/>
          </p:cNvSpPr>
          <p:nvPr/>
        </p:nvSpPr>
        <p:spPr>
          <a:xfrm>
            <a:off x="3895328" y="3856112"/>
            <a:ext cx="5248672" cy="2184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For further details contact: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Dattatreya INC.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(O): 0265 2974338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(M): 8141673329 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info1@dattatreyainc.com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www.dattatreyainc.com</a:t>
            </a:r>
          </a:p>
          <a:p>
            <a:pPr algn="r"/>
            <a:endParaRPr lang="en-IN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-1743" r="43236"/>
          <a:stretch>
            <a:fillRect/>
          </a:stretch>
        </p:blipFill>
        <p:spPr bwMode="auto">
          <a:xfrm>
            <a:off x="2667000" y="0"/>
            <a:ext cx="662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rcRect r="-98"/>
          <a:stretch>
            <a:fillRect/>
          </a:stretch>
        </p:blipFill>
        <p:spPr bwMode="auto">
          <a:xfrm>
            <a:off x="-342860" y="0"/>
            <a:ext cx="3314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09800" y="467874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SNOW is loved by everyone!</a:t>
            </a:r>
          </a:p>
          <a:p>
            <a:pPr algn="ctr"/>
            <a:r>
              <a:rPr lang="en-US" sz="3200" b="1" dirty="0" smtClean="0"/>
              <a:t>AREASANA Snow Chambers gives the SAME EXPERIENCE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2402" y="6366538"/>
            <a:ext cx="1423998" cy="49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Yash\Desktop\Yash\DATTATREYA\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1950" y="6477000"/>
            <a:ext cx="2571750" cy="381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Yash\Desktop\Dattatreya\TechnoAlpin\Areasana\simulation_areas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2399"/>
            <a:ext cx="9144000" cy="2895601"/>
          </a:xfrm>
          <a:prstGeom prst="rect">
            <a:avLst/>
          </a:prstGeom>
          <a:noFill/>
        </p:spPr>
      </p:pic>
      <p:pic>
        <p:nvPicPr>
          <p:cNvPr id="2052" name="Picture 4" descr="C:\Users\Yash\Desktop\Dattatreya\TechnoAlpin\Areasana\snow_r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389437"/>
            <a:ext cx="9144000" cy="21637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Berlin Sans FB" pitchFamily="34" charset="0"/>
              </a:rPr>
              <a:t> The conventional method suggests a cold water shower   </a:t>
            </a:r>
          </a:p>
          <a:p>
            <a:r>
              <a:rPr lang="en-US" sz="2800" dirty="0" smtClean="0">
                <a:latin typeface="Berlin Sans FB" pitchFamily="34" charset="0"/>
              </a:rPr>
              <a:t>   after the sauna bath.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Berlin Sans FB" pitchFamily="34" charset="0"/>
              </a:rPr>
              <a:t> Scientifically proven- cold dry snow is more beneficial </a:t>
            </a:r>
          </a:p>
          <a:p>
            <a:r>
              <a:rPr lang="en-US" sz="2800" dirty="0" smtClean="0">
                <a:latin typeface="Berlin Sans FB" pitchFamily="34" charset="0"/>
              </a:rPr>
              <a:t>   after the sauna bath.</a:t>
            </a:r>
            <a:endParaRPr lang="en-US" sz="2800" dirty="0">
              <a:latin typeface="Berlin Sans FB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Yash\Desktop\Yash\DATTATREYA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7000"/>
            <a:ext cx="2571750" cy="381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838200"/>
            <a:ext cx="8915400" cy="1828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Berlin Sans FB" pitchFamily="34" charset="0"/>
              </a:rPr>
              <a:t>Stimulates metabolism, increases blood circulation in the muscles and skin and strengthens the immunity.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30314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erlin Sans FB" pitchFamily="34" charset="0"/>
              </a:rPr>
              <a:t>Health Benefits</a:t>
            </a:r>
            <a:endParaRPr lang="en-US" sz="4000" dirty="0">
              <a:latin typeface="Berlin Sans FB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Yash\Desktop\Yash\DATTATREYA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7000"/>
            <a:ext cx="2571750" cy="381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1460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514599"/>
            <a:ext cx="3429000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erlin Sans FB" pitchFamily="34" charset="0"/>
              </a:rPr>
              <a:t>Aesthetics </a:t>
            </a:r>
            <a:endParaRPr lang="en-US" sz="4000" dirty="0">
              <a:latin typeface="Berlin Sans FB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8956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901005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erlin Sans FB" pitchFamily="34" charset="0"/>
              </a:rPr>
              <a:t>The influence of warmth and cold on our skin leads to detoxification of the system, improved skin tone and can also reduce wrinkles. </a:t>
            </a:r>
            <a:endParaRPr lang="en-US" sz="3200" dirty="0">
              <a:latin typeface="Berlin Sans FB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Users\Yash\Desktop\Yash\DATTATREYA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77000"/>
            <a:ext cx="2571750" cy="381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900346"/>
            <a:ext cx="3857652" cy="342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914401"/>
            <a:ext cx="2514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lin Sans FB" pitchFamily="34" charset="0"/>
              </a:rPr>
              <a:t>Well Being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7" name="Picture 6" descr="produkte_areas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733800"/>
            <a:ext cx="40386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762000"/>
            <a:ext cx="3429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chemeClr val="bg1">
                  <a:lumMod val="95000"/>
                </a:schemeClr>
              </a:solidFill>
              <a:latin typeface="Berlin Sans FB" pitchFamily="34" charset="0"/>
            </a:endParaRPr>
          </a:p>
          <a:p>
            <a:pPr algn="ctr"/>
            <a:r>
              <a:rPr lang="en-US" sz="2800" dirty="0" smtClean="0">
                <a:latin typeface="Berlin Sans FB" pitchFamily="34" charset="0"/>
              </a:rPr>
              <a:t>Relaxing, revitalizing, stress reducing effects, and endorphin release beneficial for pain receptors</a:t>
            </a:r>
          </a:p>
          <a:p>
            <a:pPr algn="ctr"/>
            <a:endParaRPr lang="en-US" sz="2800" dirty="0">
              <a:solidFill>
                <a:schemeClr val="bg1">
                  <a:lumMod val="9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640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Yash\Desktop\Yash\DATTATREYA\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77000"/>
            <a:ext cx="2571750" cy="381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942062"/>
            <a:ext cx="2438400" cy="55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erlin Sans FB" pitchFamily="34" charset="0"/>
              </a:rPr>
              <a:t>Depending upon the needs of your wellness area, AREASANA is available in various sizes.</a:t>
            </a:r>
            <a:endParaRPr lang="en-US" sz="3200" dirty="0">
              <a:latin typeface="Berlin Sans FB" pitchFamily="34" charset="0"/>
            </a:endParaRPr>
          </a:p>
        </p:txBody>
      </p:sp>
      <p:pic>
        <p:nvPicPr>
          <p:cNvPr id="4" name="Picture 2" descr="C:\Users\Pinky\Desktop\yash\DATTATREYA\TechnoAlpin\Snow System\Pictures for Mr. Patel\CIMG1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98637"/>
            <a:ext cx="6781799" cy="452596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3246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Yash\Desktop\Yash\DATTATREYA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77000"/>
            <a:ext cx="2571750" cy="381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Berlin Sans FB" pitchFamily="34" charset="0"/>
              </a:rPr>
              <a:t>Each AREASANA snow room can be influenced by your design wishes.</a:t>
            </a:r>
            <a:endParaRPr lang="en-US" sz="3200" dirty="0">
              <a:latin typeface="Berlin Sans FB" pitchFamily="34" charset="0"/>
            </a:endParaRPr>
          </a:p>
        </p:txBody>
      </p:sp>
      <p:pic>
        <p:nvPicPr>
          <p:cNvPr id="4" name="Content Placeholder 3" descr="CIMG160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495800" y="1752600"/>
            <a:ext cx="4419600" cy="4876800"/>
          </a:xfrm>
        </p:spPr>
      </p:pic>
      <p:pic>
        <p:nvPicPr>
          <p:cNvPr id="5" name="Picture 4" descr="simulation_areas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4114800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640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Yash\Desktop\Yash\DATTATREYA\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77000"/>
            <a:ext cx="2571750" cy="381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344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Baskerville Old Face</vt:lpstr>
      <vt:lpstr>Berlin Sans FB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Aesthetics </vt:lpstr>
      <vt:lpstr>Well Being</vt:lpstr>
      <vt:lpstr>Depending upon the needs of your wellness area, AREASANA is available in various sizes.</vt:lpstr>
      <vt:lpstr>Each AREASANA snow room can be influenced by your design wishes.</vt:lpstr>
      <vt:lpstr>The snow inside the AREASANA snow room is made by using drinking water and air.</vt:lpstr>
      <vt:lpstr>  The patented AREASANA package consists of: </vt:lpstr>
      <vt:lpstr>Requirements of AREASANA</vt:lpstr>
      <vt:lpstr>Past Projects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Nimish Tarpara</cp:lastModifiedBy>
  <cp:revision>52</cp:revision>
  <dcterms:created xsi:type="dcterms:W3CDTF">2006-08-16T00:00:00Z</dcterms:created>
  <dcterms:modified xsi:type="dcterms:W3CDTF">2015-05-30T05:05:41Z</dcterms:modified>
</cp:coreProperties>
</file>